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53" r:id="rId2"/>
    <p:sldId id="383" r:id="rId3"/>
    <p:sldId id="470" r:id="rId4"/>
    <p:sldId id="471" r:id="rId5"/>
    <p:sldId id="472" r:id="rId6"/>
    <p:sldId id="473" r:id="rId7"/>
    <p:sldId id="3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0A6C8E-5496-4B18-A83C-0BEE917BCC71}">
          <p14:sldIdLst>
            <p14:sldId id="353"/>
            <p14:sldId id="383"/>
            <p14:sldId id="470"/>
            <p14:sldId id="471"/>
            <p14:sldId id="472"/>
            <p14:sldId id="473"/>
            <p14:sldId id="3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ash Panchal" initials="AP" lastIdx="1" clrIdx="0">
    <p:extLst>
      <p:ext uri="{19B8F6BF-5375-455C-9EA6-DF929625EA0E}">
        <p15:presenceInfo xmlns:p15="http://schemas.microsoft.com/office/powerpoint/2012/main" userId="Akash Panch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27" autoAdjust="0"/>
    <p:restoredTop sz="95201" autoAdjust="0"/>
  </p:normalViewPr>
  <p:slideViewPr>
    <p:cSldViewPr snapToGrid="0">
      <p:cViewPr varScale="1">
        <p:scale>
          <a:sx n="85" d="100"/>
          <a:sy n="85" d="100"/>
        </p:scale>
        <p:origin x="67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15D88-4F12-41B3-9F9F-A63CD82851B0}" type="datetimeFigureOut">
              <a:rPr lang="en-IN" smtClean="0"/>
              <a:t>08-Jul-2022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65B15D-DD64-4F26-B524-E8EC6F6E82A8}" type="slidenum">
              <a:rPr lang="en-IN" smtClean="0"/>
              <a:t>‹#›</a:t>
            </a:fld>
            <a:endParaRPr lang="en-IN" dirty="0"/>
          </a:p>
        </p:txBody>
      </p:sp>
    </p:spTree>
    <p:extLst>
      <p:ext uri="{BB962C8B-B14F-4D97-AF65-F5344CB8AC3E}">
        <p14:creationId xmlns:p14="http://schemas.microsoft.com/office/powerpoint/2010/main" val="24754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765B15D-DD64-4F26-B524-E8EC6F6E82A8}" type="slidenum">
              <a:rPr lang="en-IN" smtClean="0"/>
              <a:t>1</a:t>
            </a:fld>
            <a:endParaRPr lang="en-IN" dirty="0"/>
          </a:p>
        </p:txBody>
      </p:sp>
    </p:spTree>
    <p:extLst>
      <p:ext uri="{BB962C8B-B14F-4D97-AF65-F5344CB8AC3E}">
        <p14:creationId xmlns:p14="http://schemas.microsoft.com/office/powerpoint/2010/main" val="61855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765B15D-DD64-4F26-B524-E8EC6F6E82A8}" type="slidenum">
              <a:rPr lang="en-IN" smtClean="0"/>
              <a:t>7</a:t>
            </a:fld>
            <a:endParaRPr lang="en-IN" dirty="0"/>
          </a:p>
        </p:txBody>
      </p:sp>
    </p:spTree>
    <p:extLst>
      <p:ext uri="{BB962C8B-B14F-4D97-AF65-F5344CB8AC3E}">
        <p14:creationId xmlns:p14="http://schemas.microsoft.com/office/powerpoint/2010/main" val="883360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3DB9-871B-4058-A9CC-604FE0D05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E44DB26-78D6-4669-9134-8EDDD8666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9BC07C7-C7F4-47E6-9FD6-D7DE2AA0F73F}"/>
              </a:ext>
            </a:extLst>
          </p:cNvPr>
          <p:cNvSpPr>
            <a:spLocks noGrp="1"/>
          </p:cNvSpPr>
          <p:nvPr>
            <p:ph type="dt" sz="half" idx="10"/>
          </p:nvPr>
        </p:nvSpPr>
        <p:spPr/>
        <p:txBody>
          <a:bodyPr/>
          <a:lstStyle/>
          <a:p>
            <a:fld id="{4EEF0379-8D38-4A68-BAD2-989AE417F86D}" type="datetimeFigureOut">
              <a:rPr lang="en-IN" smtClean="0"/>
              <a:t>08-Jul-2022</a:t>
            </a:fld>
            <a:endParaRPr lang="en-IN" dirty="0"/>
          </a:p>
        </p:txBody>
      </p:sp>
      <p:sp>
        <p:nvSpPr>
          <p:cNvPr id="5" name="Footer Placeholder 4">
            <a:extLst>
              <a:ext uri="{FF2B5EF4-FFF2-40B4-BE49-F238E27FC236}">
                <a16:creationId xmlns:a16="http://schemas.microsoft.com/office/drawing/2014/main" id="{92B189B4-2B01-4A99-97D8-97B572BACDB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318FBCAB-B4B4-432C-85A8-416633E379B3}"/>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80939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3168-70CE-477F-AED2-DD33ABD49EA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27DD64F-7DCA-435F-AA30-26C40A8E1A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57FE37-3CAC-4E63-99BA-752C541ABBCD}"/>
              </a:ext>
            </a:extLst>
          </p:cNvPr>
          <p:cNvSpPr>
            <a:spLocks noGrp="1"/>
          </p:cNvSpPr>
          <p:nvPr>
            <p:ph type="dt" sz="half" idx="10"/>
          </p:nvPr>
        </p:nvSpPr>
        <p:spPr/>
        <p:txBody>
          <a:bodyPr/>
          <a:lstStyle/>
          <a:p>
            <a:fld id="{4EEF0379-8D38-4A68-BAD2-989AE417F86D}" type="datetimeFigureOut">
              <a:rPr lang="en-IN" smtClean="0"/>
              <a:t>08-Jul-2022</a:t>
            </a:fld>
            <a:endParaRPr lang="en-IN" dirty="0"/>
          </a:p>
        </p:txBody>
      </p:sp>
      <p:sp>
        <p:nvSpPr>
          <p:cNvPr id="5" name="Footer Placeholder 4">
            <a:extLst>
              <a:ext uri="{FF2B5EF4-FFF2-40B4-BE49-F238E27FC236}">
                <a16:creationId xmlns:a16="http://schemas.microsoft.com/office/drawing/2014/main" id="{F174B9F2-C1EA-4E2D-8495-B38A4D33219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2A9EF21D-5149-4492-A21C-B7455EABD6B2}"/>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8272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F8513-2B69-4CE1-8332-30733258AF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0F2FC09-F427-4202-A713-1A17AB074D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811A93-2B2B-4E48-96F4-CF3B6BC3E43B}"/>
              </a:ext>
            </a:extLst>
          </p:cNvPr>
          <p:cNvSpPr>
            <a:spLocks noGrp="1"/>
          </p:cNvSpPr>
          <p:nvPr>
            <p:ph type="dt" sz="half" idx="10"/>
          </p:nvPr>
        </p:nvSpPr>
        <p:spPr/>
        <p:txBody>
          <a:bodyPr/>
          <a:lstStyle/>
          <a:p>
            <a:fld id="{4EEF0379-8D38-4A68-BAD2-989AE417F86D}" type="datetimeFigureOut">
              <a:rPr lang="en-IN" smtClean="0"/>
              <a:t>08-Jul-2022</a:t>
            </a:fld>
            <a:endParaRPr lang="en-IN" dirty="0"/>
          </a:p>
        </p:txBody>
      </p:sp>
      <p:sp>
        <p:nvSpPr>
          <p:cNvPr id="5" name="Footer Placeholder 4">
            <a:extLst>
              <a:ext uri="{FF2B5EF4-FFF2-40B4-BE49-F238E27FC236}">
                <a16:creationId xmlns:a16="http://schemas.microsoft.com/office/drawing/2014/main" id="{1F581500-9DC8-4700-AD78-E3C5EE4CEBF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5F6627F-D91C-494A-BD2B-B6939DA2B55D}"/>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580883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A719-F5E8-4F35-8DC2-C45E482C51C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07397A7-AAE2-46CC-8D81-E88A46825A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721D7EA-D72C-4287-897D-89ECD0A59719}"/>
              </a:ext>
            </a:extLst>
          </p:cNvPr>
          <p:cNvSpPr>
            <a:spLocks noGrp="1"/>
          </p:cNvSpPr>
          <p:nvPr>
            <p:ph type="dt" sz="half" idx="10"/>
          </p:nvPr>
        </p:nvSpPr>
        <p:spPr/>
        <p:txBody>
          <a:bodyPr/>
          <a:lstStyle/>
          <a:p>
            <a:fld id="{4EEF0379-8D38-4A68-BAD2-989AE417F86D}" type="datetimeFigureOut">
              <a:rPr lang="en-IN" smtClean="0"/>
              <a:t>08-Jul-2022</a:t>
            </a:fld>
            <a:endParaRPr lang="en-IN" dirty="0"/>
          </a:p>
        </p:txBody>
      </p:sp>
      <p:sp>
        <p:nvSpPr>
          <p:cNvPr id="5" name="Footer Placeholder 4">
            <a:extLst>
              <a:ext uri="{FF2B5EF4-FFF2-40B4-BE49-F238E27FC236}">
                <a16:creationId xmlns:a16="http://schemas.microsoft.com/office/drawing/2014/main" id="{61DA4E80-CFB5-4829-8462-2F11661DFBB6}"/>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90CBF93A-22F3-4CF4-B925-CFE01E191DD5}"/>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55742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EAC5F-DF5F-4733-B432-DEF5EFD950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39B1A95-821D-4959-8F4E-8E0164E5F4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285B0-E500-4878-BBFB-39D3A76707B8}"/>
              </a:ext>
            </a:extLst>
          </p:cNvPr>
          <p:cNvSpPr>
            <a:spLocks noGrp="1"/>
          </p:cNvSpPr>
          <p:nvPr>
            <p:ph type="dt" sz="half" idx="10"/>
          </p:nvPr>
        </p:nvSpPr>
        <p:spPr/>
        <p:txBody>
          <a:bodyPr/>
          <a:lstStyle/>
          <a:p>
            <a:fld id="{4EEF0379-8D38-4A68-BAD2-989AE417F86D}" type="datetimeFigureOut">
              <a:rPr lang="en-IN" smtClean="0"/>
              <a:t>08-Jul-2022</a:t>
            </a:fld>
            <a:endParaRPr lang="en-IN" dirty="0"/>
          </a:p>
        </p:txBody>
      </p:sp>
      <p:sp>
        <p:nvSpPr>
          <p:cNvPr id="5" name="Footer Placeholder 4">
            <a:extLst>
              <a:ext uri="{FF2B5EF4-FFF2-40B4-BE49-F238E27FC236}">
                <a16:creationId xmlns:a16="http://schemas.microsoft.com/office/drawing/2014/main" id="{D41F0099-A582-488C-9BCD-7FD4C03B2212}"/>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09E7CE18-6B9A-4E2E-820E-E70E4F96D78C}"/>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1083995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51AD-2712-4624-A52D-6939D2FD397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8A0A5BB-0C98-4D99-9A26-87918A97D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23E534A-7C5B-4CC7-B1E6-813B919095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F13A50-62F8-42D5-BF17-6EAA2CDA440C}"/>
              </a:ext>
            </a:extLst>
          </p:cNvPr>
          <p:cNvSpPr>
            <a:spLocks noGrp="1"/>
          </p:cNvSpPr>
          <p:nvPr>
            <p:ph type="dt" sz="half" idx="10"/>
          </p:nvPr>
        </p:nvSpPr>
        <p:spPr/>
        <p:txBody>
          <a:bodyPr/>
          <a:lstStyle/>
          <a:p>
            <a:fld id="{4EEF0379-8D38-4A68-BAD2-989AE417F86D}" type="datetimeFigureOut">
              <a:rPr lang="en-IN" smtClean="0"/>
              <a:t>08-Jul-2022</a:t>
            </a:fld>
            <a:endParaRPr lang="en-IN" dirty="0"/>
          </a:p>
        </p:txBody>
      </p:sp>
      <p:sp>
        <p:nvSpPr>
          <p:cNvPr id="6" name="Footer Placeholder 5">
            <a:extLst>
              <a:ext uri="{FF2B5EF4-FFF2-40B4-BE49-F238E27FC236}">
                <a16:creationId xmlns:a16="http://schemas.microsoft.com/office/drawing/2014/main" id="{50A5CBD4-EC7A-4EEC-BD6F-4B316920F84F}"/>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87564545-D467-4F18-95B4-8EAA64C76A60}"/>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186477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0D7C-DD92-4F7A-ABC8-B0490D5BE5C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55658D5-B1B2-4755-BC1B-56425887FE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5DEF35-0BA4-4C6E-A8C3-1E15D3FA85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5230532-DF32-4280-967F-0BA316DEA3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FE3F2-A1F3-4671-9DCC-C55E5D99D0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726E15-1E56-4039-85A9-71BBC63B550D}"/>
              </a:ext>
            </a:extLst>
          </p:cNvPr>
          <p:cNvSpPr>
            <a:spLocks noGrp="1"/>
          </p:cNvSpPr>
          <p:nvPr>
            <p:ph type="dt" sz="half" idx="10"/>
          </p:nvPr>
        </p:nvSpPr>
        <p:spPr/>
        <p:txBody>
          <a:bodyPr/>
          <a:lstStyle/>
          <a:p>
            <a:fld id="{4EEF0379-8D38-4A68-BAD2-989AE417F86D}" type="datetimeFigureOut">
              <a:rPr lang="en-IN" smtClean="0"/>
              <a:t>08-Jul-2022</a:t>
            </a:fld>
            <a:endParaRPr lang="en-IN" dirty="0"/>
          </a:p>
        </p:txBody>
      </p:sp>
      <p:sp>
        <p:nvSpPr>
          <p:cNvPr id="8" name="Footer Placeholder 7">
            <a:extLst>
              <a:ext uri="{FF2B5EF4-FFF2-40B4-BE49-F238E27FC236}">
                <a16:creationId xmlns:a16="http://schemas.microsoft.com/office/drawing/2014/main" id="{4BE7FBE5-4F79-4A44-A7AF-0C90B69203F6}"/>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D84C48B1-8561-4EDD-A58C-5EC20377ACA4}"/>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74250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A652-6406-4FA0-95A3-91621482F7A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95857B5-DDBB-46A2-860B-B9875080D61D}"/>
              </a:ext>
            </a:extLst>
          </p:cNvPr>
          <p:cNvSpPr>
            <a:spLocks noGrp="1"/>
          </p:cNvSpPr>
          <p:nvPr>
            <p:ph type="dt" sz="half" idx="10"/>
          </p:nvPr>
        </p:nvSpPr>
        <p:spPr/>
        <p:txBody>
          <a:bodyPr/>
          <a:lstStyle/>
          <a:p>
            <a:fld id="{4EEF0379-8D38-4A68-BAD2-989AE417F86D}" type="datetimeFigureOut">
              <a:rPr lang="en-IN" smtClean="0"/>
              <a:t>08-Jul-2022</a:t>
            </a:fld>
            <a:endParaRPr lang="en-IN" dirty="0"/>
          </a:p>
        </p:txBody>
      </p:sp>
      <p:sp>
        <p:nvSpPr>
          <p:cNvPr id="4" name="Footer Placeholder 3">
            <a:extLst>
              <a:ext uri="{FF2B5EF4-FFF2-40B4-BE49-F238E27FC236}">
                <a16:creationId xmlns:a16="http://schemas.microsoft.com/office/drawing/2014/main" id="{4B117D39-A766-467D-833B-890CB357C121}"/>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B24C8DD8-BFD5-413B-B7C7-A37E5A9FAFB2}"/>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937024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D37B7B-485A-4D7F-A6A2-F087859FF1C4}"/>
              </a:ext>
            </a:extLst>
          </p:cNvPr>
          <p:cNvSpPr>
            <a:spLocks noGrp="1"/>
          </p:cNvSpPr>
          <p:nvPr>
            <p:ph type="dt" sz="half" idx="10"/>
          </p:nvPr>
        </p:nvSpPr>
        <p:spPr/>
        <p:txBody>
          <a:bodyPr/>
          <a:lstStyle/>
          <a:p>
            <a:fld id="{4EEF0379-8D38-4A68-BAD2-989AE417F86D}" type="datetimeFigureOut">
              <a:rPr lang="en-IN" smtClean="0"/>
              <a:t>08-Jul-2022</a:t>
            </a:fld>
            <a:endParaRPr lang="en-IN" dirty="0"/>
          </a:p>
        </p:txBody>
      </p:sp>
      <p:sp>
        <p:nvSpPr>
          <p:cNvPr id="3" name="Footer Placeholder 2">
            <a:extLst>
              <a:ext uri="{FF2B5EF4-FFF2-40B4-BE49-F238E27FC236}">
                <a16:creationId xmlns:a16="http://schemas.microsoft.com/office/drawing/2014/main" id="{F87829E0-7B49-4D7D-AA4C-C2B114F8BDA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9E88FEC5-55A7-4C28-8248-F0F702D26750}"/>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315889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5243-E828-4DD5-BDA4-3B8F2E3AC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6AD2970-8CB8-48F3-8FEB-26193900E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C6B914D-5EE0-4933-B33A-046C217F6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33B69-6328-4850-AAD2-068F4A305164}"/>
              </a:ext>
            </a:extLst>
          </p:cNvPr>
          <p:cNvSpPr>
            <a:spLocks noGrp="1"/>
          </p:cNvSpPr>
          <p:nvPr>
            <p:ph type="dt" sz="half" idx="10"/>
          </p:nvPr>
        </p:nvSpPr>
        <p:spPr/>
        <p:txBody>
          <a:bodyPr/>
          <a:lstStyle/>
          <a:p>
            <a:fld id="{4EEF0379-8D38-4A68-BAD2-989AE417F86D}" type="datetimeFigureOut">
              <a:rPr lang="en-IN" smtClean="0"/>
              <a:t>08-Jul-2022</a:t>
            </a:fld>
            <a:endParaRPr lang="en-IN" dirty="0"/>
          </a:p>
        </p:txBody>
      </p:sp>
      <p:sp>
        <p:nvSpPr>
          <p:cNvPr id="6" name="Footer Placeholder 5">
            <a:extLst>
              <a:ext uri="{FF2B5EF4-FFF2-40B4-BE49-F238E27FC236}">
                <a16:creationId xmlns:a16="http://schemas.microsoft.com/office/drawing/2014/main" id="{93B3DE8B-6F77-49DA-931B-56D5F3B84CE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AB652CEB-1668-46F6-99A6-E67AA1D3D117}"/>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4230016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CF7D7-6E3D-4B91-B836-B929426FC7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C005875-26BA-4ADE-BAB8-4C011C12E1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405CBC11-7486-43CB-BE84-8A9856184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F785BB-2480-476C-B03A-1BE9DBEF84DD}"/>
              </a:ext>
            </a:extLst>
          </p:cNvPr>
          <p:cNvSpPr>
            <a:spLocks noGrp="1"/>
          </p:cNvSpPr>
          <p:nvPr>
            <p:ph type="dt" sz="half" idx="10"/>
          </p:nvPr>
        </p:nvSpPr>
        <p:spPr/>
        <p:txBody>
          <a:bodyPr/>
          <a:lstStyle/>
          <a:p>
            <a:fld id="{4EEF0379-8D38-4A68-BAD2-989AE417F86D}" type="datetimeFigureOut">
              <a:rPr lang="en-IN" smtClean="0"/>
              <a:t>08-Jul-2022</a:t>
            </a:fld>
            <a:endParaRPr lang="en-IN" dirty="0"/>
          </a:p>
        </p:txBody>
      </p:sp>
      <p:sp>
        <p:nvSpPr>
          <p:cNvPr id="6" name="Footer Placeholder 5">
            <a:extLst>
              <a:ext uri="{FF2B5EF4-FFF2-40B4-BE49-F238E27FC236}">
                <a16:creationId xmlns:a16="http://schemas.microsoft.com/office/drawing/2014/main" id="{B076D9F5-2A46-4257-979D-9C88C42C9EB2}"/>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FCA9098A-5C20-4510-8D29-A27DC3810E21}"/>
              </a:ext>
            </a:extLst>
          </p:cNvPr>
          <p:cNvSpPr>
            <a:spLocks noGrp="1"/>
          </p:cNvSpPr>
          <p:nvPr>
            <p:ph type="sldNum" sz="quarter" idx="12"/>
          </p:nvPr>
        </p:nvSpPr>
        <p:spPr/>
        <p:txBody>
          <a:bodyPr/>
          <a:lstStyle/>
          <a:p>
            <a:fld id="{3F637CF3-0CC5-4160-ACF2-E09ED9A455E7}" type="slidenum">
              <a:rPr lang="en-IN" smtClean="0"/>
              <a:t>‹#›</a:t>
            </a:fld>
            <a:endParaRPr lang="en-IN" dirty="0"/>
          </a:p>
        </p:txBody>
      </p:sp>
    </p:spTree>
    <p:extLst>
      <p:ext uri="{BB962C8B-B14F-4D97-AF65-F5344CB8AC3E}">
        <p14:creationId xmlns:p14="http://schemas.microsoft.com/office/powerpoint/2010/main" val="87442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1AA81-DF80-41D6-B5F7-87180A540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CC7B125-CE4B-40EF-8C0D-412F031C2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F4B76B-3D9A-45FB-BC1A-59426C3A5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0379-8D38-4A68-BAD2-989AE417F86D}" type="datetimeFigureOut">
              <a:rPr lang="en-IN" smtClean="0"/>
              <a:t>08-Jul-2022</a:t>
            </a:fld>
            <a:endParaRPr lang="en-IN" dirty="0"/>
          </a:p>
        </p:txBody>
      </p:sp>
      <p:sp>
        <p:nvSpPr>
          <p:cNvPr id="5" name="Footer Placeholder 4">
            <a:extLst>
              <a:ext uri="{FF2B5EF4-FFF2-40B4-BE49-F238E27FC236}">
                <a16:creationId xmlns:a16="http://schemas.microsoft.com/office/drawing/2014/main" id="{7E0308E4-304C-4612-931F-7041F7DDC7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90466C-21CA-4CCA-A6BB-0B454F03A2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37CF3-0CC5-4160-ACF2-E09ED9A455E7}" type="slidenum">
              <a:rPr lang="en-IN" smtClean="0"/>
              <a:t>‹#›</a:t>
            </a:fld>
            <a:endParaRPr lang="en-IN" dirty="0"/>
          </a:p>
        </p:txBody>
      </p:sp>
    </p:spTree>
    <p:extLst>
      <p:ext uri="{BB962C8B-B14F-4D97-AF65-F5344CB8AC3E}">
        <p14:creationId xmlns:p14="http://schemas.microsoft.com/office/powerpoint/2010/main" val="2887303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5EEEE8B-7BC3-496A-A09C-4D513C9EA1F4}"/>
              </a:ext>
            </a:extLst>
          </p:cNvPr>
          <p:cNvSpPr/>
          <p:nvPr/>
        </p:nvSpPr>
        <p:spPr>
          <a:xfrm>
            <a:off x="222738" y="4862456"/>
            <a:ext cx="11734800" cy="1891287"/>
          </a:xfrm>
          <a:prstGeom prst="rect">
            <a:avLst/>
          </a:prstGeom>
        </p:spPr>
        <p:txBody>
          <a:bodyPr wrap="square">
            <a:spAutoFit/>
          </a:bodyPr>
          <a:lstStyle/>
          <a:p>
            <a:pPr algn="r">
              <a:lnSpc>
                <a:spcPct val="150000"/>
              </a:lnSpc>
              <a:spcAft>
                <a:spcPts val="0"/>
              </a:spcAft>
            </a:pPr>
            <a:r>
              <a:rPr lang="en-US" sz="4000" b="1" dirty="0">
                <a:solidFill>
                  <a:srgbClr val="FFC000"/>
                </a:solidFill>
                <a:latin typeface="+mj-lt"/>
                <a:ea typeface="Times New Roman" panose="02020603050405020304" pitchFamily="18" charset="0"/>
                <a:cs typeface="Times New Roman" panose="02020603050405020304" pitchFamily="18" charset="0"/>
              </a:rPr>
              <a:t>FIX FFA </a:t>
            </a:r>
            <a:br>
              <a:rPr lang="en-US" sz="4000" b="1" dirty="0">
                <a:latin typeface="+mj-lt"/>
                <a:ea typeface="Times New Roman" panose="02020603050405020304" pitchFamily="18" charset="0"/>
                <a:cs typeface="Times New Roman" panose="02020603050405020304" pitchFamily="18" charset="0"/>
              </a:rPr>
            </a:br>
            <a:r>
              <a:rPr lang="en-US" sz="2000" b="1" dirty="0">
                <a:solidFill>
                  <a:srgbClr val="002060"/>
                </a:solidFill>
                <a:latin typeface="+mj-lt"/>
                <a:ea typeface="Times New Roman" panose="02020603050405020304" pitchFamily="18" charset="0"/>
                <a:cs typeface="Times New Roman" panose="02020603050405020304" pitchFamily="18" charset="0"/>
              </a:rPr>
              <a:t>ANDROID USER MANUAL</a:t>
            </a:r>
          </a:p>
          <a:p>
            <a:pPr algn="r">
              <a:lnSpc>
                <a:spcPct val="150000"/>
              </a:lnSpc>
              <a:spcAft>
                <a:spcPts val="0"/>
              </a:spcAft>
            </a:pPr>
            <a:r>
              <a:rPr lang="en-US" sz="1600" b="1" dirty="0">
                <a:solidFill>
                  <a:srgbClr val="002060"/>
                </a:solidFill>
                <a:latin typeface="+mj-lt"/>
                <a:ea typeface="Times New Roman" panose="02020603050405020304" pitchFamily="18" charset="0"/>
                <a:cs typeface="Times New Roman" panose="02020603050405020304" pitchFamily="18" charset="0"/>
              </a:rPr>
              <a:t>JUL | 2022</a:t>
            </a:r>
            <a:r>
              <a:rPr lang="en-US" sz="2000" b="1" dirty="0">
                <a:solidFill>
                  <a:srgbClr val="002060"/>
                </a:solidFill>
                <a:latin typeface="+mj-lt"/>
                <a:ea typeface="Times New Roman" panose="02020603050405020304" pitchFamily="18" charset="0"/>
                <a:cs typeface="Times New Roman" panose="02020603050405020304" pitchFamily="18" charset="0"/>
              </a:rPr>
              <a:t> </a:t>
            </a:r>
            <a:endParaRPr lang="en-IN" sz="4000" b="1" dirty="0">
              <a:solidFill>
                <a:srgbClr val="002060"/>
              </a:solidFill>
              <a:effectLst/>
              <a:latin typeface="+mj-lt"/>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91B2286-A33A-4A18-88E0-9558E067FD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345"/>
            <a:ext cx="12192000" cy="4865801"/>
          </a:xfrm>
          <a:prstGeom prst="rect">
            <a:avLst/>
          </a:prstGeom>
        </p:spPr>
      </p:pic>
    </p:spTree>
    <p:extLst>
      <p:ext uri="{BB962C8B-B14F-4D97-AF65-F5344CB8AC3E}">
        <p14:creationId xmlns:p14="http://schemas.microsoft.com/office/powerpoint/2010/main" val="107869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Application Installation</a:t>
            </a:r>
            <a:endParaRPr lang="en-MY" sz="3600" b="1" dirty="0">
              <a:solidFill>
                <a:srgbClr val="FFC00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extBox 6">
            <a:extLst>
              <a:ext uri="{FF2B5EF4-FFF2-40B4-BE49-F238E27FC236}">
                <a16:creationId xmlns:a16="http://schemas.microsoft.com/office/drawing/2014/main" id="{96495CBC-896B-E2DF-046F-AD3810695AF4}"/>
              </a:ext>
            </a:extLst>
          </p:cNvPr>
          <p:cNvSpPr txBox="1"/>
          <p:nvPr/>
        </p:nvSpPr>
        <p:spPr>
          <a:xfrm>
            <a:off x="231937" y="850880"/>
            <a:ext cx="8410222" cy="923330"/>
          </a:xfrm>
          <a:prstGeom prst="rect">
            <a:avLst/>
          </a:prstGeom>
          <a:noFill/>
        </p:spPr>
        <p:txBody>
          <a:bodyPr wrap="square">
            <a:spAutoFit/>
          </a:bodyPr>
          <a:lstStyle/>
          <a:p>
            <a:pPr marL="0" indent="0">
              <a:buNone/>
            </a:pPr>
            <a:r>
              <a:rPr lang="en-US" sz="1800" dirty="0">
                <a:solidFill>
                  <a:srgbClr val="002060"/>
                </a:solidFill>
              </a:rPr>
              <a:t>Download the </a:t>
            </a:r>
            <a:r>
              <a:rPr lang="en-US" dirty="0">
                <a:solidFill>
                  <a:srgbClr val="002060"/>
                </a:solidFill>
              </a:rPr>
              <a:t>application </a:t>
            </a:r>
            <a:r>
              <a:rPr lang="en-US" sz="1800" dirty="0">
                <a:solidFill>
                  <a:srgbClr val="002060"/>
                </a:solidFill>
              </a:rPr>
              <a:t>below to install the Fix FFA Android.</a:t>
            </a:r>
          </a:p>
          <a:p>
            <a:pPr marL="0" indent="0">
              <a:buNone/>
            </a:pPr>
            <a:endParaRPr lang="en-US" dirty="0">
              <a:solidFill>
                <a:srgbClr val="002060"/>
              </a:solidFill>
            </a:endParaRPr>
          </a:p>
          <a:p>
            <a:pPr marL="0" indent="0">
              <a:buNone/>
            </a:pPr>
            <a:r>
              <a:rPr lang="en-US" sz="1800" b="1" dirty="0">
                <a:solidFill>
                  <a:srgbClr val="002060"/>
                </a:solidFill>
              </a:rPr>
              <a:t>URL: </a:t>
            </a:r>
            <a:r>
              <a:rPr lang="en-US" sz="1800" dirty="0">
                <a:solidFill>
                  <a:srgbClr val="002060"/>
                </a:solidFill>
              </a:rPr>
              <a:t> </a:t>
            </a:r>
            <a:endParaRPr lang="en-MY" sz="1800" dirty="0"/>
          </a:p>
        </p:txBody>
      </p:sp>
    </p:spTree>
    <p:extLst>
      <p:ext uri="{BB962C8B-B14F-4D97-AF65-F5344CB8AC3E}">
        <p14:creationId xmlns:p14="http://schemas.microsoft.com/office/powerpoint/2010/main" val="372814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Login</a:t>
            </a:r>
            <a:endParaRPr lang="en-MY" sz="3600" b="1" dirty="0">
              <a:solidFill>
                <a:srgbClr val="FFC00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extBox 6">
            <a:extLst>
              <a:ext uri="{FF2B5EF4-FFF2-40B4-BE49-F238E27FC236}">
                <a16:creationId xmlns:a16="http://schemas.microsoft.com/office/drawing/2014/main" id="{96495CBC-896B-E2DF-046F-AD3810695AF4}"/>
              </a:ext>
            </a:extLst>
          </p:cNvPr>
          <p:cNvSpPr txBox="1"/>
          <p:nvPr/>
        </p:nvSpPr>
        <p:spPr>
          <a:xfrm>
            <a:off x="231937" y="850880"/>
            <a:ext cx="11621396" cy="369332"/>
          </a:xfrm>
          <a:prstGeom prst="rect">
            <a:avLst/>
          </a:prstGeom>
          <a:noFill/>
        </p:spPr>
        <p:txBody>
          <a:bodyPr wrap="square">
            <a:spAutoFit/>
          </a:bodyPr>
          <a:lstStyle/>
          <a:p>
            <a:pPr marL="342900" indent="-342900">
              <a:buFont typeface="+mj-lt"/>
              <a:buAutoNum type="arabicPeriod"/>
            </a:pPr>
            <a:r>
              <a:rPr lang="en-US" sz="1800" dirty="0">
                <a:solidFill>
                  <a:srgbClr val="002060"/>
                </a:solidFill>
              </a:rPr>
              <a:t>Install App and click on the “Fix FFA” application icon to launch the application.</a:t>
            </a:r>
            <a:endParaRPr lang="en-MY" sz="1800" dirty="0"/>
          </a:p>
        </p:txBody>
      </p:sp>
      <p:pic>
        <p:nvPicPr>
          <p:cNvPr id="5" name="Picture 4">
            <a:extLst>
              <a:ext uri="{FF2B5EF4-FFF2-40B4-BE49-F238E27FC236}">
                <a16:creationId xmlns:a16="http://schemas.microsoft.com/office/drawing/2014/main" id="{02E25359-D7A1-C1A6-AB5F-773C755D7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112" y="1420328"/>
            <a:ext cx="2423334" cy="4506339"/>
          </a:xfrm>
          <a:prstGeom prst="rect">
            <a:avLst/>
          </a:prstGeom>
          <a:ln w="28575">
            <a:solidFill>
              <a:srgbClr val="002060"/>
            </a:solidFill>
          </a:ln>
        </p:spPr>
      </p:pic>
      <p:pic>
        <p:nvPicPr>
          <p:cNvPr id="8" name="Picture 7" descr="A picture containing application&#10;&#10;Description automatically generated">
            <a:extLst>
              <a:ext uri="{FF2B5EF4-FFF2-40B4-BE49-F238E27FC236}">
                <a16:creationId xmlns:a16="http://schemas.microsoft.com/office/drawing/2014/main" id="{AD75E1D8-B2B8-5C14-3094-8CCD63A6B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127" y="1420328"/>
            <a:ext cx="2470626" cy="4506339"/>
          </a:xfrm>
          <a:prstGeom prst="rect">
            <a:avLst/>
          </a:prstGeom>
          <a:ln w="28575">
            <a:solidFill>
              <a:srgbClr val="002060"/>
            </a:solidFill>
          </a:ln>
        </p:spPr>
      </p:pic>
    </p:spTree>
    <p:extLst>
      <p:ext uri="{BB962C8B-B14F-4D97-AF65-F5344CB8AC3E}">
        <p14:creationId xmlns:p14="http://schemas.microsoft.com/office/powerpoint/2010/main" val="387831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extBox 6">
            <a:extLst>
              <a:ext uri="{FF2B5EF4-FFF2-40B4-BE49-F238E27FC236}">
                <a16:creationId xmlns:a16="http://schemas.microsoft.com/office/drawing/2014/main" id="{96495CBC-896B-E2DF-046F-AD3810695AF4}"/>
              </a:ext>
            </a:extLst>
          </p:cNvPr>
          <p:cNvSpPr txBox="1"/>
          <p:nvPr/>
        </p:nvSpPr>
        <p:spPr>
          <a:xfrm>
            <a:off x="172413" y="608167"/>
            <a:ext cx="11621396" cy="646331"/>
          </a:xfrm>
          <a:prstGeom prst="rect">
            <a:avLst/>
          </a:prstGeom>
          <a:noFill/>
        </p:spPr>
        <p:txBody>
          <a:bodyPr wrap="square">
            <a:spAutoFit/>
          </a:bodyPr>
          <a:lstStyle/>
          <a:p>
            <a:pPr algn="just"/>
            <a:r>
              <a:rPr lang="en-US" dirty="0">
                <a:solidFill>
                  <a:srgbClr val="002060"/>
                </a:solidFill>
              </a:rPr>
              <a:t>2. If the user logs in the first time, it will ask for Email (User id), Password, and Server. Use valid credentials for login and appropriate server and click on the LOGIN button.</a:t>
            </a:r>
            <a:endParaRPr lang="en-MY" dirty="0"/>
          </a:p>
        </p:txBody>
      </p:sp>
      <p:sp>
        <p:nvSpPr>
          <p:cNvPr id="10" name="TextBox 9">
            <a:extLst>
              <a:ext uri="{FF2B5EF4-FFF2-40B4-BE49-F238E27FC236}">
                <a16:creationId xmlns:a16="http://schemas.microsoft.com/office/drawing/2014/main" id="{8A414E9D-048B-049E-73FB-8D2F56067C0E}"/>
              </a:ext>
            </a:extLst>
          </p:cNvPr>
          <p:cNvSpPr txBox="1"/>
          <p:nvPr/>
        </p:nvSpPr>
        <p:spPr>
          <a:xfrm>
            <a:off x="8542608" y="2376245"/>
            <a:ext cx="3251201" cy="1477328"/>
          </a:xfrm>
          <a:prstGeom prst="rect">
            <a:avLst/>
          </a:prstGeom>
          <a:noFill/>
        </p:spPr>
        <p:txBody>
          <a:bodyPr wrap="square">
            <a:spAutoFit/>
          </a:bodyPr>
          <a:lstStyle/>
          <a:p>
            <a:pPr algn="just"/>
            <a:r>
              <a:rPr lang="en-US" b="1" dirty="0">
                <a:solidFill>
                  <a:srgbClr val="002060"/>
                </a:solidFill>
              </a:rPr>
              <a:t>Note:</a:t>
            </a:r>
            <a:r>
              <a:rPr lang="en-US" dirty="0">
                <a:solidFill>
                  <a:srgbClr val="002060"/>
                </a:solidFill>
              </a:rPr>
              <a:t> Please ensure Bluetooth &amp; Internet connection (via Mobile Wi-Fi or Mobile Data) must be enabled in the Phone otherwise login will be failed.</a:t>
            </a:r>
          </a:p>
        </p:txBody>
      </p:sp>
      <p:pic>
        <p:nvPicPr>
          <p:cNvPr id="11" name="Picture 10" descr="Graphical user interface, application&#10;&#10;Description automatically generated">
            <a:extLst>
              <a:ext uri="{FF2B5EF4-FFF2-40B4-BE49-F238E27FC236}">
                <a16:creationId xmlns:a16="http://schemas.microsoft.com/office/drawing/2014/main" id="{66E9D229-7DA1-9D8E-4EBB-95AF6B1911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76" y="1420328"/>
            <a:ext cx="2470626" cy="4506339"/>
          </a:xfrm>
          <a:prstGeom prst="rect">
            <a:avLst/>
          </a:prstGeom>
          <a:ln w="28575">
            <a:solidFill>
              <a:srgbClr val="002060"/>
            </a:solidFill>
          </a:ln>
        </p:spPr>
      </p:pic>
      <p:pic>
        <p:nvPicPr>
          <p:cNvPr id="12" name="Picture 11">
            <a:extLst>
              <a:ext uri="{FF2B5EF4-FFF2-40B4-BE49-F238E27FC236}">
                <a16:creationId xmlns:a16="http://schemas.microsoft.com/office/drawing/2014/main" id="{DC51FBA2-7ABA-16CD-A23F-5F9A958AD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797" y="1442080"/>
            <a:ext cx="2470626" cy="4484587"/>
          </a:xfrm>
          <a:prstGeom prst="rect">
            <a:avLst/>
          </a:prstGeom>
          <a:ln w="28575">
            <a:solidFill>
              <a:srgbClr val="002060"/>
            </a:solidFill>
          </a:ln>
        </p:spPr>
      </p:pic>
    </p:spTree>
    <p:extLst>
      <p:ext uri="{BB962C8B-B14F-4D97-AF65-F5344CB8AC3E}">
        <p14:creationId xmlns:p14="http://schemas.microsoft.com/office/powerpoint/2010/main" val="273869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Scanning Screen</a:t>
            </a:r>
            <a:endParaRPr lang="en-MY" sz="3600" b="1" dirty="0">
              <a:solidFill>
                <a:srgbClr val="FFC00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extBox 6">
            <a:extLst>
              <a:ext uri="{FF2B5EF4-FFF2-40B4-BE49-F238E27FC236}">
                <a16:creationId xmlns:a16="http://schemas.microsoft.com/office/drawing/2014/main" id="{96495CBC-896B-E2DF-046F-AD3810695AF4}"/>
              </a:ext>
            </a:extLst>
          </p:cNvPr>
          <p:cNvSpPr txBox="1"/>
          <p:nvPr/>
        </p:nvSpPr>
        <p:spPr>
          <a:xfrm>
            <a:off x="231937" y="733425"/>
            <a:ext cx="11621396" cy="369332"/>
          </a:xfrm>
          <a:prstGeom prst="rect">
            <a:avLst/>
          </a:prstGeom>
          <a:noFill/>
        </p:spPr>
        <p:txBody>
          <a:bodyPr wrap="square">
            <a:spAutoFit/>
          </a:bodyPr>
          <a:lstStyle/>
          <a:p>
            <a:r>
              <a:rPr lang="en-US" sz="1800" dirty="0">
                <a:solidFill>
                  <a:srgbClr val="002060"/>
                </a:solidFill>
              </a:rPr>
              <a:t>User can scan the barcode OR Enter manually for BLE device </a:t>
            </a:r>
            <a:endParaRPr lang="en-MY" sz="1800" dirty="0"/>
          </a:p>
        </p:txBody>
      </p:sp>
      <p:pic>
        <p:nvPicPr>
          <p:cNvPr id="9" name="Picture 8" descr="Graphical user interface, application, Word&#10;&#10;Description automatically generated">
            <a:extLst>
              <a:ext uri="{FF2B5EF4-FFF2-40B4-BE49-F238E27FC236}">
                <a16:creationId xmlns:a16="http://schemas.microsoft.com/office/drawing/2014/main" id="{2CD38B30-3F67-1BB1-5E0B-E7F225EEBD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7322" y="1444337"/>
            <a:ext cx="2470626" cy="4506339"/>
          </a:xfrm>
          <a:prstGeom prst="rect">
            <a:avLst/>
          </a:prstGeom>
          <a:ln w="28575">
            <a:solidFill>
              <a:srgbClr val="002060"/>
            </a:solidFill>
          </a:ln>
        </p:spPr>
      </p:pic>
    </p:spTree>
    <p:extLst>
      <p:ext uri="{BB962C8B-B14F-4D97-AF65-F5344CB8AC3E}">
        <p14:creationId xmlns:p14="http://schemas.microsoft.com/office/powerpoint/2010/main" val="225909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3EEBF-0487-4137-9993-6E8B910A9754}"/>
              </a:ext>
            </a:extLst>
          </p:cNvPr>
          <p:cNvSpPr>
            <a:spLocks noGrp="1"/>
          </p:cNvSpPr>
          <p:nvPr>
            <p:ph type="title"/>
          </p:nvPr>
        </p:nvSpPr>
        <p:spPr>
          <a:xfrm>
            <a:off x="231937" y="152179"/>
            <a:ext cx="10515600" cy="539915"/>
          </a:xfrm>
        </p:spPr>
        <p:txBody>
          <a:bodyPr>
            <a:normAutofit fontScale="90000"/>
          </a:bodyPr>
          <a:lstStyle/>
          <a:p>
            <a:r>
              <a:rPr lang="en-US" sz="3600" b="1" dirty="0">
                <a:solidFill>
                  <a:srgbClr val="FFC000"/>
                </a:solidFill>
              </a:rPr>
              <a:t>Set DDT Parameters</a:t>
            </a:r>
            <a:endParaRPr lang="en-MY" sz="3600" b="1" dirty="0">
              <a:solidFill>
                <a:srgbClr val="FFC000"/>
              </a:solidFill>
            </a:endParaRPr>
          </a:p>
        </p:txBody>
      </p:sp>
      <p:pic>
        <p:nvPicPr>
          <p:cNvPr id="6" name="Picture 5">
            <a:extLst>
              <a:ext uri="{FF2B5EF4-FFF2-40B4-BE49-F238E27FC236}">
                <a16:creationId xmlns:a16="http://schemas.microsoft.com/office/drawing/2014/main" id="{6CA02614-B6E9-4369-9E1C-3932B6BB88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99735" y="193510"/>
            <a:ext cx="1695604" cy="457254"/>
          </a:xfrm>
          <a:prstGeom prst="rect">
            <a:avLst/>
          </a:prstGeom>
        </p:spPr>
      </p:pic>
      <p:sp>
        <p:nvSpPr>
          <p:cNvPr id="7" name="TextBox 6">
            <a:extLst>
              <a:ext uri="{FF2B5EF4-FFF2-40B4-BE49-F238E27FC236}">
                <a16:creationId xmlns:a16="http://schemas.microsoft.com/office/drawing/2014/main" id="{96495CBC-896B-E2DF-046F-AD3810695AF4}"/>
              </a:ext>
            </a:extLst>
          </p:cNvPr>
          <p:cNvSpPr txBox="1"/>
          <p:nvPr/>
        </p:nvSpPr>
        <p:spPr>
          <a:xfrm>
            <a:off x="231937" y="733425"/>
            <a:ext cx="11621396" cy="369332"/>
          </a:xfrm>
          <a:prstGeom prst="rect">
            <a:avLst/>
          </a:prstGeom>
          <a:noFill/>
        </p:spPr>
        <p:txBody>
          <a:bodyPr wrap="square">
            <a:spAutoFit/>
          </a:bodyPr>
          <a:lstStyle/>
          <a:p>
            <a:r>
              <a:rPr lang="en-US" sz="1800" dirty="0">
                <a:solidFill>
                  <a:srgbClr val="002060"/>
                </a:solidFill>
              </a:rPr>
              <a:t>User can scan the barcode OR Enter manually for BLE device </a:t>
            </a:r>
            <a:endParaRPr lang="en-MY" sz="1800" dirty="0"/>
          </a:p>
        </p:txBody>
      </p:sp>
      <p:pic>
        <p:nvPicPr>
          <p:cNvPr id="8" name="Picture 7" descr="Graphical user interface, text, application&#10;&#10;Description automatically generated">
            <a:extLst>
              <a:ext uri="{FF2B5EF4-FFF2-40B4-BE49-F238E27FC236}">
                <a16:creationId xmlns:a16="http://schemas.microsoft.com/office/drawing/2014/main" id="{28CF24E9-CD07-4646-9151-E2E701A9FE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3559" y="1444337"/>
            <a:ext cx="2470625" cy="4482514"/>
          </a:xfrm>
          <a:prstGeom prst="rect">
            <a:avLst/>
          </a:prstGeom>
          <a:ln w="28575">
            <a:solidFill>
              <a:srgbClr val="002060"/>
            </a:solidFill>
          </a:ln>
        </p:spPr>
      </p:pic>
      <p:pic>
        <p:nvPicPr>
          <p:cNvPr id="10" name="Picture 9" descr="Graphical user interface, text, application&#10;&#10;Description automatically generated">
            <a:extLst>
              <a:ext uri="{FF2B5EF4-FFF2-40B4-BE49-F238E27FC236}">
                <a16:creationId xmlns:a16="http://schemas.microsoft.com/office/drawing/2014/main" id="{3E7523F4-AE9F-45D0-27DA-2C0E9FD9DA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817" y="1444334"/>
            <a:ext cx="2470625" cy="4482517"/>
          </a:xfrm>
          <a:prstGeom prst="rect">
            <a:avLst/>
          </a:prstGeom>
          <a:ln w="28575">
            <a:solidFill>
              <a:srgbClr val="002060"/>
            </a:solidFill>
          </a:ln>
        </p:spPr>
      </p:pic>
    </p:spTree>
    <p:extLst>
      <p:ext uri="{BB962C8B-B14F-4D97-AF65-F5344CB8AC3E}">
        <p14:creationId xmlns:p14="http://schemas.microsoft.com/office/powerpoint/2010/main" val="1737415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C1DC65-319E-4374-B4E5-0BD0A678C6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728" y="935034"/>
            <a:ext cx="11014543" cy="4987932"/>
          </a:xfrm>
          <a:prstGeom prst="rect">
            <a:avLst/>
          </a:prstGeom>
          <a:ln w="28575">
            <a:noFill/>
          </a:ln>
        </p:spPr>
      </p:pic>
    </p:spTree>
    <p:extLst>
      <p:ext uri="{BB962C8B-B14F-4D97-AF65-F5344CB8AC3E}">
        <p14:creationId xmlns:p14="http://schemas.microsoft.com/office/powerpoint/2010/main" val="370235858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04DFF1F25ED48B9E80BFA4FD66741" ma:contentTypeVersion="8" ma:contentTypeDescription="Create a new document." ma:contentTypeScope="" ma:versionID="e43b63ccf8575a274af60895af367721">
  <xsd:schema xmlns:xsd="http://www.w3.org/2001/XMLSchema" xmlns:xs="http://www.w3.org/2001/XMLSchema" xmlns:p="http://schemas.microsoft.com/office/2006/metadata/properties" xmlns:ns2="d724edb9-8d3e-4105-ad54-4e2ccdd3f835" targetNamespace="http://schemas.microsoft.com/office/2006/metadata/properties" ma:root="true" ma:fieldsID="94389a91048302032481d24fa1f09938" ns2:_="">
    <xsd:import namespace="d724edb9-8d3e-4105-ad54-4e2ccdd3f835"/>
    <xsd:element name="properties">
      <xsd:complexType>
        <xsd:sequence>
          <xsd:element name="documentManagement">
            <xsd:complexType>
              <xsd:all>
                <xsd:element ref="ns2:MediaServiceMetadata" minOccurs="0"/>
                <xsd:element ref="ns2:MediaServiceFastMetadata" minOccurs="0"/>
                <xsd:element ref="ns2:MediaLengthInSeconds" minOccurs="0"/>
                <xsd:element ref="ns2:Comment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24edb9-8d3e-4105-ad54-4e2ccdd3f8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Comments" ma:index="11" nillable="true" ma:displayName="Comments" ma:format="Dropdown" ma:internalName="Comments">
      <xsd:simpleType>
        <xsd:restriction base="dms:Text">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d724edb9-8d3e-4105-ad54-4e2ccdd3f835" xsi:nil="true"/>
  </documentManagement>
</p:properties>
</file>

<file path=customXml/itemProps1.xml><?xml version="1.0" encoding="utf-8"?>
<ds:datastoreItem xmlns:ds="http://schemas.openxmlformats.org/officeDocument/2006/customXml" ds:itemID="{2797F036-6370-4780-9555-C32116DA27A6}"/>
</file>

<file path=customXml/itemProps2.xml><?xml version="1.0" encoding="utf-8"?>
<ds:datastoreItem xmlns:ds="http://schemas.openxmlformats.org/officeDocument/2006/customXml" ds:itemID="{8E751445-179A-436F-8851-CE5DC67A2111}"/>
</file>

<file path=customXml/itemProps3.xml><?xml version="1.0" encoding="utf-8"?>
<ds:datastoreItem xmlns:ds="http://schemas.openxmlformats.org/officeDocument/2006/customXml" ds:itemID="{5CA798C5-2839-4468-9F36-5E67FE8D265F}"/>
</file>

<file path=docProps/app.xml><?xml version="1.0" encoding="utf-8"?>
<Properties xmlns="http://schemas.openxmlformats.org/officeDocument/2006/extended-properties" xmlns:vt="http://schemas.openxmlformats.org/officeDocument/2006/docPropsVTypes">
  <Template/>
  <TotalTime>6890</TotalTime>
  <Words>139</Words>
  <Application>Microsoft Office PowerPoint</Application>
  <PresentationFormat>Widescreen</PresentationFormat>
  <Paragraphs>16</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Application Installation</vt:lpstr>
      <vt:lpstr>Login</vt:lpstr>
      <vt:lpstr>PowerPoint Presentation</vt:lpstr>
      <vt:lpstr>Scanning Screen</vt:lpstr>
      <vt:lpstr>Set DDT Parameters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Krunal Ghevariya</dc:creator>
  <cp:lastModifiedBy>Akash Panchal</cp:lastModifiedBy>
  <cp:revision>735</cp:revision>
  <cp:lastPrinted>2020-01-03T11:03:13Z</cp:lastPrinted>
  <dcterms:created xsi:type="dcterms:W3CDTF">2019-10-22T09:06:47Z</dcterms:created>
  <dcterms:modified xsi:type="dcterms:W3CDTF">2022-07-08T07:02:03Z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0x01010009D04DFF1F25ED48B9E80BFA4FD66741</vt:lpwstr>
  </property>
</Properties>
</file>